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6"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1"/>
    <p:restoredTop sz="94649"/>
  </p:normalViewPr>
  <p:slideViewPr>
    <p:cSldViewPr snapToGrid="0">
      <p:cViewPr varScale="1">
        <p:scale>
          <a:sx n="107" d="100"/>
          <a:sy n="107" d="100"/>
        </p:scale>
        <p:origin x="176" y="1184"/>
      </p:cViewPr>
      <p:guideLst/>
    </p:cSldViewPr>
  </p:slideViewPr>
  <p:notesTextViewPr>
    <p:cViewPr>
      <p:scale>
        <a:sx n="1" d="1"/>
        <a:sy n="1" d="1"/>
      </p:scale>
      <p:origin x="0" y="-76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Alvor</a:t>
            </a:r>
            <a:r>
              <a:rPr lang="en-US" dirty="0"/>
              <a:t> Temperature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April</c:v>
                </c:pt>
              </c:strCache>
            </c:strRef>
          </c:tx>
          <c:spPr>
            <a:solidFill>
              <a:schemeClr val="accent1"/>
            </a:solidFill>
            <a:ln>
              <a:noFill/>
            </a:ln>
            <a:effectLst/>
            <a:sp3d/>
          </c:spPr>
          <c:invertIfNegative val="0"/>
          <c:cat>
            <c:numRef>
              <c:f>Sheet1!$A$2:$A$5</c:f>
              <c:numCache>
                <c:formatCode>General</c:formatCode>
                <c:ptCount val="4"/>
                <c:pt idx="0">
                  <c:v>2018</c:v>
                </c:pt>
                <c:pt idx="1">
                  <c:v>2017</c:v>
                </c:pt>
                <c:pt idx="2">
                  <c:v>2016</c:v>
                </c:pt>
                <c:pt idx="3">
                  <c:v>2015</c:v>
                </c:pt>
              </c:numCache>
            </c:numRef>
          </c:cat>
          <c:val>
            <c:numRef>
              <c:f>Sheet1!$B$2:$B$5</c:f>
              <c:numCache>
                <c:formatCode>General</c:formatCode>
                <c:ptCount val="4"/>
                <c:pt idx="0">
                  <c:v>19</c:v>
                </c:pt>
                <c:pt idx="1">
                  <c:v>19</c:v>
                </c:pt>
                <c:pt idx="2">
                  <c:v>16</c:v>
                </c:pt>
                <c:pt idx="3">
                  <c:v>15</c:v>
                </c:pt>
              </c:numCache>
            </c:numRef>
          </c:val>
          <c:extLst>
            <c:ext xmlns:c16="http://schemas.microsoft.com/office/drawing/2014/chart" uri="{C3380CC4-5D6E-409C-BE32-E72D297353CC}">
              <c16:uniqueId val="{00000000-3550-0246-85AE-3893F42B2ABD}"/>
            </c:ext>
          </c:extLst>
        </c:ser>
        <c:ser>
          <c:idx val="1"/>
          <c:order val="1"/>
          <c:tx>
            <c:strRef>
              <c:f>Sheet1!$C$1</c:f>
              <c:strCache>
                <c:ptCount val="1"/>
                <c:pt idx="0">
                  <c:v>May</c:v>
                </c:pt>
              </c:strCache>
            </c:strRef>
          </c:tx>
          <c:spPr>
            <a:solidFill>
              <a:schemeClr val="accent2"/>
            </a:solidFill>
            <a:ln>
              <a:noFill/>
            </a:ln>
            <a:effectLst/>
            <a:sp3d/>
          </c:spPr>
          <c:invertIfNegative val="0"/>
          <c:cat>
            <c:numRef>
              <c:f>Sheet1!$A$2:$A$5</c:f>
              <c:numCache>
                <c:formatCode>General</c:formatCode>
                <c:ptCount val="4"/>
                <c:pt idx="0">
                  <c:v>2018</c:v>
                </c:pt>
                <c:pt idx="1">
                  <c:v>2017</c:v>
                </c:pt>
                <c:pt idx="2">
                  <c:v>2016</c:v>
                </c:pt>
                <c:pt idx="3">
                  <c:v>2015</c:v>
                </c:pt>
              </c:numCache>
            </c:numRef>
          </c:cat>
          <c:val>
            <c:numRef>
              <c:f>Sheet1!$C$2:$C$5</c:f>
              <c:numCache>
                <c:formatCode>General</c:formatCode>
                <c:ptCount val="4"/>
                <c:pt idx="0">
                  <c:v>22</c:v>
                </c:pt>
                <c:pt idx="1">
                  <c:v>22</c:v>
                </c:pt>
                <c:pt idx="2">
                  <c:v>19</c:v>
                </c:pt>
                <c:pt idx="3">
                  <c:v>17</c:v>
                </c:pt>
              </c:numCache>
            </c:numRef>
          </c:val>
          <c:extLst>
            <c:ext xmlns:c16="http://schemas.microsoft.com/office/drawing/2014/chart" uri="{C3380CC4-5D6E-409C-BE32-E72D297353CC}">
              <c16:uniqueId val="{00000001-3550-0246-85AE-3893F42B2ABD}"/>
            </c:ext>
          </c:extLst>
        </c:ser>
        <c:ser>
          <c:idx val="2"/>
          <c:order val="2"/>
          <c:tx>
            <c:strRef>
              <c:f>Sheet1!$D$1</c:f>
              <c:strCache>
                <c:ptCount val="1"/>
                <c:pt idx="0">
                  <c:v>June</c:v>
                </c:pt>
              </c:strCache>
            </c:strRef>
          </c:tx>
          <c:spPr>
            <a:solidFill>
              <a:schemeClr val="accent3"/>
            </a:solidFill>
            <a:ln>
              <a:noFill/>
            </a:ln>
            <a:effectLst/>
            <a:sp3d/>
          </c:spPr>
          <c:invertIfNegative val="0"/>
          <c:cat>
            <c:numRef>
              <c:f>Sheet1!$A$2:$A$5</c:f>
              <c:numCache>
                <c:formatCode>General</c:formatCode>
                <c:ptCount val="4"/>
                <c:pt idx="0">
                  <c:v>2018</c:v>
                </c:pt>
                <c:pt idx="1">
                  <c:v>2017</c:v>
                </c:pt>
                <c:pt idx="2">
                  <c:v>2016</c:v>
                </c:pt>
                <c:pt idx="3">
                  <c:v>2015</c:v>
                </c:pt>
              </c:numCache>
            </c:numRef>
          </c:cat>
          <c:val>
            <c:numRef>
              <c:f>Sheet1!$D$2:$D$5</c:f>
              <c:numCache>
                <c:formatCode>General</c:formatCode>
                <c:ptCount val="4"/>
                <c:pt idx="0">
                  <c:v>24</c:v>
                </c:pt>
                <c:pt idx="1">
                  <c:v>24</c:v>
                </c:pt>
                <c:pt idx="2">
                  <c:v>23</c:v>
                </c:pt>
                <c:pt idx="3">
                  <c:v>22</c:v>
                </c:pt>
              </c:numCache>
            </c:numRef>
          </c:val>
          <c:extLst>
            <c:ext xmlns:c16="http://schemas.microsoft.com/office/drawing/2014/chart" uri="{C3380CC4-5D6E-409C-BE32-E72D297353CC}">
              <c16:uniqueId val="{00000002-3550-0246-85AE-3893F42B2ABD}"/>
            </c:ext>
          </c:extLst>
        </c:ser>
        <c:ser>
          <c:idx val="3"/>
          <c:order val="3"/>
          <c:tx>
            <c:strRef>
              <c:f>Sheet1!$E$1</c:f>
              <c:strCache>
                <c:ptCount val="1"/>
                <c:pt idx="0">
                  <c:v>July</c:v>
                </c:pt>
              </c:strCache>
            </c:strRef>
          </c:tx>
          <c:spPr>
            <a:solidFill>
              <a:schemeClr val="accent4"/>
            </a:solidFill>
            <a:ln>
              <a:noFill/>
            </a:ln>
            <a:effectLst/>
            <a:sp3d/>
          </c:spPr>
          <c:invertIfNegative val="0"/>
          <c:cat>
            <c:numRef>
              <c:f>Sheet1!$A$2:$A$5</c:f>
              <c:numCache>
                <c:formatCode>General</c:formatCode>
                <c:ptCount val="4"/>
                <c:pt idx="0">
                  <c:v>2018</c:v>
                </c:pt>
                <c:pt idx="1">
                  <c:v>2017</c:v>
                </c:pt>
                <c:pt idx="2">
                  <c:v>2016</c:v>
                </c:pt>
                <c:pt idx="3">
                  <c:v>2015</c:v>
                </c:pt>
              </c:numCache>
            </c:numRef>
          </c:cat>
          <c:val>
            <c:numRef>
              <c:f>Sheet1!$E$2:$E$5</c:f>
              <c:numCache>
                <c:formatCode>General</c:formatCode>
                <c:ptCount val="4"/>
                <c:pt idx="0">
                  <c:v>25</c:v>
                </c:pt>
                <c:pt idx="1">
                  <c:v>27</c:v>
                </c:pt>
                <c:pt idx="2">
                  <c:v>25</c:v>
                </c:pt>
                <c:pt idx="3">
                  <c:v>24</c:v>
                </c:pt>
              </c:numCache>
            </c:numRef>
          </c:val>
          <c:extLst>
            <c:ext xmlns:c16="http://schemas.microsoft.com/office/drawing/2014/chart" uri="{C3380CC4-5D6E-409C-BE32-E72D297353CC}">
              <c16:uniqueId val="{00000003-3550-0246-85AE-3893F42B2ABD}"/>
            </c:ext>
          </c:extLst>
        </c:ser>
        <c:ser>
          <c:idx val="4"/>
          <c:order val="4"/>
          <c:tx>
            <c:strRef>
              <c:f>Sheet1!$F$1</c:f>
              <c:strCache>
                <c:ptCount val="1"/>
                <c:pt idx="0">
                  <c:v>August</c:v>
                </c:pt>
              </c:strCache>
            </c:strRef>
          </c:tx>
          <c:spPr>
            <a:solidFill>
              <a:schemeClr val="accent5"/>
            </a:solidFill>
            <a:ln>
              <a:noFill/>
            </a:ln>
            <a:effectLst/>
            <a:sp3d/>
          </c:spPr>
          <c:invertIfNegative val="0"/>
          <c:cat>
            <c:numRef>
              <c:f>Sheet1!$A$2:$A$5</c:f>
              <c:numCache>
                <c:formatCode>General</c:formatCode>
                <c:ptCount val="4"/>
                <c:pt idx="0">
                  <c:v>2018</c:v>
                </c:pt>
                <c:pt idx="1">
                  <c:v>2017</c:v>
                </c:pt>
                <c:pt idx="2">
                  <c:v>2016</c:v>
                </c:pt>
                <c:pt idx="3">
                  <c:v>2015</c:v>
                </c:pt>
              </c:numCache>
            </c:numRef>
          </c:cat>
          <c:val>
            <c:numRef>
              <c:f>Sheet1!$F$2:$F$5</c:f>
              <c:numCache>
                <c:formatCode>General</c:formatCode>
                <c:ptCount val="4"/>
                <c:pt idx="0">
                  <c:v>26</c:v>
                </c:pt>
                <c:pt idx="1">
                  <c:v>27</c:v>
                </c:pt>
                <c:pt idx="2">
                  <c:v>26</c:v>
                </c:pt>
                <c:pt idx="3">
                  <c:v>28</c:v>
                </c:pt>
              </c:numCache>
            </c:numRef>
          </c:val>
          <c:extLst>
            <c:ext xmlns:c16="http://schemas.microsoft.com/office/drawing/2014/chart" uri="{C3380CC4-5D6E-409C-BE32-E72D297353CC}">
              <c16:uniqueId val="{00000004-3550-0246-85AE-3893F42B2ABD}"/>
            </c:ext>
          </c:extLst>
        </c:ser>
        <c:dLbls>
          <c:showLegendKey val="0"/>
          <c:showVal val="0"/>
          <c:showCatName val="0"/>
          <c:showSerName val="0"/>
          <c:showPercent val="0"/>
          <c:showBubbleSize val="0"/>
        </c:dLbls>
        <c:gapWidth val="150"/>
        <c:shape val="box"/>
        <c:axId val="2097169711"/>
        <c:axId val="2097275791"/>
        <c:axId val="0"/>
      </c:bar3DChart>
      <c:catAx>
        <c:axId val="20971697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7275791"/>
        <c:crosses val="autoZero"/>
        <c:auto val="1"/>
        <c:lblAlgn val="ctr"/>
        <c:lblOffset val="100"/>
        <c:noMultiLvlLbl val="0"/>
      </c:catAx>
      <c:valAx>
        <c:axId val="2097275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7169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F7122-7B3F-EA43-A372-E9ED586A325F}" type="datetimeFigureOut">
              <a:rPr lang="en-US" smtClean="0"/>
              <a:t>11/25/23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D8151-2404-034E-9CC8-9609E1EF3CE1}" type="slidenum">
              <a:rPr lang="en-US" smtClean="0"/>
              <a:t>‹#›</a:t>
            </a:fld>
            <a:endParaRPr lang="en-US"/>
          </a:p>
        </p:txBody>
      </p:sp>
    </p:spTree>
    <p:extLst>
      <p:ext uri="{BB962C8B-B14F-4D97-AF65-F5344CB8AC3E}">
        <p14:creationId xmlns:p14="http://schemas.microsoft.com/office/powerpoint/2010/main" val="78599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a:t>
            </a:r>
            <a:r>
              <a:rPr lang="en-US" dirty="0" err="1"/>
              <a:t>descriptionHello</a:t>
            </a:r>
            <a:r>
              <a:rPr lang="en-US" dirty="0"/>
              <a:t>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this is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Hello this is description</a:t>
            </a:r>
          </a:p>
          <a:p>
            <a:endParaRPr lang="en-US" dirty="0"/>
          </a:p>
        </p:txBody>
      </p:sp>
      <p:sp>
        <p:nvSpPr>
          <p:cNvPr id="4" name="Slide Number Placeholder 3"/>
          <p:cNvSpPr>
            <a:spLocks noGrp="1"/>
          </p:cNvSpPr>
          <p:nvPr>
            <p:ph type="sldNum" sz="quarter" idx="5"/>
          </p:nvPr>
        </p:nvSpPr>
        <p:spPr/>
        <p:txBody>
          <a:bodyPr/>
          <a:lstStyle/>
          <a:p>
            <a:fld id="{803D8151-2404-034E-9CC8-9609E1EF3CE1}" type="slidenum">
              <a:rPr lang="en-US" smtClean="0"/>
              <a:t>2</a:t>
            </a:fld>
            <a:endParaRPr lang="en-US"/>
          </a:p>
        </p:txBody>
      </p:sp>
    </p:spTree>
    <p:extLst>
      <p:ext uri="{BB962C8B-B14F-4D97-AF65-F5344CB8AC3E}">
        <p14:creationId xmlns:p14="http://schemas.microsoft.com/office/powerpoint/2010/main" val="4176079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D95444-6E06-654C-9A3D-F1186D57EE49}" type="datetime1">
              <a:rPr lang="en-US" smtClean="0"/>
              <a:t>11/25/23</a:t>
            </a:fld>
            <a:endParaRPr lang="en-US"/>
          </a:p>
        </p:txBody>
      </p:sp>
      <p:sp>
        <p:nvSpPr>
          <p:cNvPr id="5" name="Footer Placeholder 4"/>
          <p:cNvSpPr>
            <a:spLocks noGrp="1"/>
          </p:cNvSpPr>
          <p:nvPr>
            <p:ph type="ftr" sz="quarter" idx="11"/>
          </p:nvPr>
        </p:nvSpPr>
        <p:spPr/>
        <p:txBody>
          <a:bodyPr/>
          <a:lstStyle/>
          <a:p>
            <a:r>
              <a:rPr lang="en-US"/>
              <a:t>Imtiyaz Baig Moghal</a:t>
            </a:r>
          </a:p>
        </p:txBody>
      </p:sp>
      <p:sp>
        <p:nvSpPr>
          <p:cNvPr id="6" name="Slide Number Placeholder 5"/>
          <p:cNvSpPr>
            <a:spLocks noGrp="1"/>
          </p:cNvSpPr>
          <p:nvPr>
            <p:ph type="sldNum" sz="quarter" idx="12"/>
          </p:nvPr>
        </p:nvSpPr>
        <p:spPr>
          <a:xfrm>
            <a:off x="9255346" y="2750337"/>
            <a:ext cx="1171888" cy="1356442"/>
          </a:xfrm>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15235993"/>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1161D0-8A5F-D84F-8F6D-1013AE323661}"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a:xfrm>
            <a:off x="10729455" y="4711309"/>
            <a:ext cx="1154151" cy="1090789"/>
          </a:xfrm>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686289709"/>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5DA7A7-55C7-3545-9375-8E841A51B03C}"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a:xfrm>
            <a:off x="10729455" y="4711615"/>
            <a:ext cx="1154151" cy="1090789"/>
          </a:xfrm>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421822215"/>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52533B-41B5-D84A-87FE-AE9FE39A6009}"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a:xfrm>
            <a:off x="10729455" y="4709925"/>
            <a:ext cx="1154151" cy="1090789"/>
          </a:xfrm>
        </p:spPr>
        <p:txBody>
          <a:bodyPr/>
          <a:lstStyle/>
          <a:p>
            <a:fld id="{9CB9749A-B4E8-B043-A14B-56AC8BF333F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65538067"/>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87DBCA-74ED-1D4B-83D0-AE1BC63EDDB9}"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a:xfrm>
            <a:off x="10729455" y="4709925"/>
            <a:ext cx="1154151" cy="1090789"/>
          </a:xfrm>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234160502"/>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65ABA7-451B-9847-85C8-7A4E5B4FE410}" type="datetime1">
              <a:rPr lang="en-US" smtClean="0"/>
              <a:t>11/25/23</a:t>
            </a:fld>
            <a:endParaRPr lang="en-US"/>
          </a:p>
        </p:txBody>
      </p:sp>
      <p:sp>
        <p:nvSpPr>
          <p:cNvPr id="4" name="Footer Placeholder 3"/>
          <p:cNvSpPr>
            <a:spLocks noGrp="1"/>
          </p:cNvSpPr>
          <p:nvPr>
            <p:ph type="ftr" sz="quarter" idx="11"/>
          </p:nvPr>
        </p:nvSpPr>
        <p:spPr/>
        <p:txBody>
          <a:bodyPr/>
          <a:lstStyle/>
          <a:p>
            <a:r>
              <a:rPr lang="en-US"/>
              <a:t>Imtiyaz Baig Moghal</a:t>
            </a:r>
          </a:p>
        </p:txBody>
      </p:sp>
      <p:sp>
        <p:nvSpPr>
          <p:cNvPr id="5" name="Slide Number Placeholder 4"/>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691440642"/>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5273D9-C7DB-8041-B4B9-FBC09E091865}" type="datetime1">
              <a:rPr lang="en-US" smtClean="0"/>
              <a:t>11/25/23</a:t>
            </a:fld>
            <a:endParaRPr lang="en-US"/>
          </a:p>
        </p:txBody>
      </p:sp>
      <p:sp>
        <p:nvSpPr>
          <p:cNvPr id="4" name="Footer Placeholder 3"/>
          <p:cNvSpPr>
            <a:spLocks noGrp="1"/>
          </p:cNvSpPr>
          <p:nvPr>
            <p:ph type="ftr" sz="quarter" idx="11"/>
          </p:nvPr>
        </p:nvSpPr>
        <p:spPr/>
        <p:txBody>
          <a:bodyPr/>
          <a:lstStyle/>
          <a:p>
            <a:r>
              <a:rPr lang="en-US"/>
              <a:t>Imtiyaz Baig Moghal</a:t>
            </a:r>
          </a:p>
        </p:txBody>
      </p:sp>
      <p:sp>
        <p:nvSpPr>
          <p:cNvPr id="5" name="Slide Number Placeholder 4"/>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01982781"/>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ADDBBE-3286-1D4D-97E0-B7E48FF782C1}" type="datetime1">
              <a:rPr lang="en-US" smtClean="0"/>
              <a:t>11/25/23</a:t>
            </a:fld>
            <a:endParaRPr lang="en-US"/>
          </a:p>
        </p:txBody>
      </p:sp>
      <p:sp>
        <p:nvSpPr>
          <p:cNvPr id="5" name="Footer Placeholder 4"/>
          <p:cNvSpPr>
            <a:spLocks noGrp="1"/>
          </p:cNvSpPr>
          <p:nvPr>
            <p:ph type="ftr" sz="quarter" idx="11"/>
          </p:nvPr>
        </p:nvSpPr>
        <p:spPr/>
        <p:txBody>
          <a:bodyPr/>
          <a:lstStyle/>
          <a:p>
            <a:r>
              <a:rPr lang="en-US"/>
              <a:t>Imtiyaz Baig Moghal</a:t>
            </a:r>
          </a:p>
        </p:txBody>
      </p:sp>
      <p:sp>
        <p:nvSpPr>
          <p:cNvPr id="6" name="Slide Number Placeholder 5"/>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988495942"/>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9B2DD99-2902-DE47-9A4C-BC8302962DA5}" type="datetime1">
              <a:rPr lang="en-US" smtClean="0"/>
              <a:t>11/25/23</a:t>
            </a:fld>
            <a:endParaRPr lang="en-US"/>
          </a:p>
        </p:txBody>
      </p:sp>
      <p:sp>
        <p:nvSpPr>
          <p:cNvPr id="5" name="Footer Placeholder 4"/>
          <p:cNvSpPr>
            <a:spLocks noGrp="1"/>
          </p:cNvSpPr>
          <p:nvPr>
            <p:ph type="ftr" sz="quarter" idx="11"/>
          </p:nvPr>
        </p:nvSpPr>
        <p:spPr>
          <a:xfrm>
            <a:off x="680321" y="5936188"/>
            <a:ext cx="6126805" cy="365125"/>
          </a:xfrm>
        </p:spPr>
        <p:txBody>
          <a:bodyPr/>
          <a:lstStyle/>
          <a:p>
            <a:r>
              <a:rPr lang="en-US"/>
              <a:t>Imtiyaz Baig Moghal</a:t>
            </a: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CB9749A-B4E8-B043-A14B-56AC8BF333F5}" type="slidenum">
              <a:rPr lang="en-US" smtClean="0"/>
              <a:t>‹#›</a:t>
            </a:fld>
            <a:endParaRPr lang="en-US"/>
          </a:p>
        </p:txBody>
      </p:sp>
    </p:spTree>
    <p:extLst>
      <p:ext uri="{BB962C8B-B14F-4D97-AF65-F5344CB8AC3E}">
        <p14:creationId xmlns:p14="http://schemas.microsoft.com/office/powerpoint/2010/main" val="1687317037"/>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193D1E-3E85-5D47-B7D0-F12373C0BBF7}" type="datetime1">
              <a:rPr lang="en-US" smtClean="0"/>
              <a:t>11/25/23</a:t>
            </a:fld>
            <a:endParaRPr lang="en-US"/>
          </a:p>
        </p:txBody>
      </p:sp>
      <p:sp>
        <p:nvSpPr>
          <p:cNvPr id="5" name="Footer Placeholder 4"/>
          <p:cNvSpPr>
            <a:spLocks noGrp="1"/>
          </p:cNvSpPr>
          <p:nvPr>
            <p:ph type="ftr" sz="quarter" idx="11"/>
          </p:nvPr>
        </p:nvSpPr>
        <p:spPr/>
        <p:txBody>
          <a:bodyPr/>
          <a:lstStyle/>
          <a:p>
            <a:r>
              <a:rPr lang="en-US"/>
              <a:t>Imtiyaz Baig Moghal</a:t>
            </a:r>
          </a:p>
        </p:txBody>
      </p:sp>
      <p:sp>
        <p:nvSpPr>
          <p:cNvPr id="6" name="Slide Number Placeholder 5"/>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861436532"/>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DF2ED-E534-DB47-A8FE-90F6A5F24701}" type="datetime1">
              <a:rPr lang="en-US" smtClean="0"/>
              <a:t>11/25/23</a:t>
            </a:fld>
            <a:endParaRPr lang="en-US"/>
          </a:p>
        </p:txBody>
      </p:sp>
      <p:sp>
        <p:nvSpPr>
          <p:cNvPr id="5" name="Footer Placeholder 4"/>
          <p:cNvSpPr>
            <a:spLocks noGrp="1"/>
          </p:cNvSpPr>
          <p:nvPr>
            <p:ph type="ftr" sz="quarter" idx="11"/>
          </p:nvPr>
        </p:nvSpPr>
        <p:spPr/>
        <p:txBody>
          <a:bodyPr/>
          <a:lstStyle/>
          <a:p>
            <a:r>
              <a:rPr lang="en-US"/>
              <a:t>Imtiyaz Baig Moghal</a:t>
            </a:r>
          </a:p>
        </p:txBody>
      </p:sp>
      <p:sp>
        <p:nvSpPr>
          <p:cNvPr id="6" name="Slide Number Placeholder 5"/>
          <p:cNvSpPr>
            <a:spLocks noGrp="1"/>
          </p:cNvSpPr>
          <p:nvPr>
            <p:ph type="sldNum" sz="quarter" idx="12"/>
          </p:nvPr>
        </p:nvSpPr>
        <p:spPr>
          <a:xfrm>
            <a:off x="10729455" y="2869895"/>
            <a:ext cx="1154151" cy="1090789"/>
          </a:xfrm>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456762324"/>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491AED-C9A3-184B-B07C-4A4DCFBDDD16}"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536993085"/>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986970-A9FE-2446-B7B8-0AA096166005}" type="datetime1">
              <a:rPr lang="en-US" smtClean="0"/>
              <a:t>11/25/23</a:t>
            </a:fld>
            <a:endParaRPr lang="en-US"/>
          </a:p>
        </p:txBody>
      </p:sp>
      <p:sp>
        <p:nvSpPr>
          <p:cNvPr id="8" name="Footer Placeholder 7"/>
          <p:cNvSpPr>
            <a:spLocks noGrp="1"/>
          </p:cNvSpPr>
          <p:nvPr>
            <p:ph type="ftr" sz="quarter" idx="11"/>
          </p:nvPr>
        </p:nvSpPr>
        <p:spPr/>
        <p:txBody>
          <a:bodyPr/>
          <a:lstStyle/>
          <a:p>
            <a:r>
              <a:rPr lang="en-US"/>
              <a:t>Imtiyaz Baig Moghal</a:t>
            </a:r>
          </a:p>
        </p:txBody>
      </p:sp>
      <p:sp>
        <p:nvSpPr>
          <p:cNvPr id="9" name="Slide Number Placeholder 8"/>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137356951"/>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041BA4-EFCF-7547-B127-D1961F982963}" type="datetime1">
              <a:rPr lang="en-US" smtClean="0"/>
              <a:t>11/25/23</a:t>
            </a:fld>
            <a:endParaRPr lang="en-US"/>
          </a:p>
        </p:txBody>
      </p:sp>
      <p:sp>
        <p:nvSpPr>
          <p:cNvPr id="4" name="Footer Placeholder 3"/>
          <p:cNvSpPr>
            <a:spLocks noGrp="1"/>
          </p:cNvSpPr>
          <p:nvPr>
            <p:ph type="ftr" sz="quarter" idx="11"/>
          </p:nvPr>
        </p:nvSpPr>
        <p:spPr/>
        <p:txBody>
          <a:bodyPr/>
          <a:lstStyle/>
          <a:p>
            <a:r>
              <a:rPr lang="en-US"/>
              <a:t>Imtiyaz Baig Moghal</a:t>
            </a:r>
          </a:p>
        </p:txBody>
      </p:sp>
      <p:sp>
        <p:nvSpPr>
          <p:cNvPr id="5" name="Slide Number Placeholder 4"/>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091845374"/>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E0306B6-18BE-CD41-88AE-D77EE2A2ED06}" type="datetime1">
              <a:rPr lang="en-US" smtClean="0"/>
              <a:t>11/25/23</a:t>
            </a:fld>
            <a:endParaRPr lang="en-US"/>
          </a:p>
        </p:txBody>
      </p:sp>
      <p:sp>
        <p:nvSpPr>
          <p:cNvPr id="3" name="Footer Placeholder 2"/>
          <p:cNvSpPr>
            <a:spLocks noGrp="1"/>
          </p:cNvSpPr>
          <p:nvPr>
            <p:ph type="ftr" sz="quarter" idx="11"/>
          </p:nvPr>
        </p:nvSpPr>
        <p:spPr/>
        <p:txBody>
          <a:bodyPr/>
          <a:lstStyle/>
          <a:p>
            <a:r>
              <a:rPr lang="en-US"/>
              <a:t>Imtiyaz Baig Moghal</a:t>
            </a:r>
          </a:p>
        </p:txBody>
      </p:sp>
      <p:sp>
        <p:nvSpPr>
          <p:cNvPr id="4" name="Slide Number Placeholder 3"/>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55675455"/>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078B8-81E7-C242-AAC2-A674DA96CAFF}"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671116635"/>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F187FC-85CE-6445-AEDE-53A21AC9E3D0}" type="datetime1">
              <a:rPr lang="en-US" smtClean="0"/>
              <a:t>11/25/23</a:t>
            </a:fld>
            <a:endParaRPr lang="en-US"/>
          </a:p>
        </p:txBody>
      </p:sp>
      <p:sp>
        <p:nvSpPr>
          <p:cNvPr id="6" name="Footer Placeholder 5"/>
          <p:cNvSpPr>
            <a:spLocks noGrp="1"/>
          </p:cNvSpPr>
          <p:nvPr>
            <p:ph type="ftr" sz="quarter" idx="11"/>
          </p:nvPr>
        </p:nvSpPr>
        <p:spPr/>
        <p:txBody>
          <a:bodyPr/>
          <a:lstStyle/>
          <a:p>
            <a:r>
              <a:rPr lang="en-US"/>
              <a:t>Imtiyaz Baig Moghal</a:t>
            </a:r>
          </a:p>
        </p:txBody>
      </p:sp>
      <p:sp>
        <p:nvSpPr>
          <p:cNvPr id="7" name="Slide Number Placeholder 6"/>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4185946743"/>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57205D8-A2DD-0B4B-B68F-AE7CE50EAEA9}" type="datetime1">
              <a:rPr lang="en-US" smtClean="0"/>
              <a:t>11/25/23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Imtiyaz Baig Moghal</a:t>
            </a: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CB9749A-B4E8-B043-A14B-56AC8BF333F5}" type="slidenum">
              <a:rPr lang="en-US" smtClean="0"/>
              <a:t>‹#›</a:t>
            </a:fld>
            <a:endParaRPr lang="en-US" dirty="0"/>
          </a:p>
        </p:txBody>
      </p:sp>
      <p:pic>
        <p:nvPicPr>
          <p:cNvPr id="9" name="Picture 8" descr="Boats on a beach&#10;&#10;Description automatically generated">
            <a:extLst>
              <a:ext uri="{FF2B5EF4-FFF2-40B4-BE49-F238E27FC236}">
                <a16:creationId xmlns:a16="http://schemas.microsoft.com/office/drawing/2014/main" id="{D0BBDC2E-A359-7FFB-49E9-EF69E469F13B}"/>
              </a:ext>
            </a:extLst>
          </p:cNvPr>
          <p:cNvPicPr>
            <a:picLocks noChangeAspect="1"/>
          </p:cNvPicPr>
          <p:nvPr userDrawn="1"/>
        </p:nvPicPr>
        <p:blipFill>
          <a:blip r:embed="rId20"/>
          <a:stretch>
            <a:fillRect/>
          </a:stretch>
        </p:blipFill>
        <p:spPr>
          <a:xfrm>
            <a:off x="158337" y="109761"/>
            <a:ext cx="742249" cy="278344"/>
          </a:xfrm>
          <a:prstGeom prst="rect">
            <a:avLst/>
          </a:prstGeom>
        </p:spPr>
      </p:pic>
      <p:sp>
        <p:nvSpPr>
          <p:cNvPr id="10" name="TextBox 9">
            <a:extLst>
              <a:ext uri="{FF2B5EF4-FFF2-40B4-BE49-F238E27FC236}">
                <a16:creationId xmlns:a16="http://schemas.microsoft.com/office/drawing/2014/main" id="{69D92EA6-E772-977F-2E11-0C80D8316B11}"/>
              </a:ext>
            </a:extLst>
          </p:cNvPr>
          <p:cNvSpPr txBox="1"/>
          <p:nvPr userDrawn="1"/>
        </p:nvSpPr>
        <p:spPr>
          <a:xfrm>
            <a:off x="787855" y="64267"/>
            <a:ext cx="542136" cy="369332"/>
          </a:xfrm>
          <a:prstGeom prst="rect">
            <a:avLst/>
          </a:prstGeom>
          <a:noFill/>
        </p:spPr>
        <p:txBody>
          <a:bodyPr wrap="none" rtlCol="0">
            <a:spAutoFit/>
          </a:bodyPr>
          <a:lstStyle/>
          <a:p>
            <a:r>
              <a:rPr lang="en-US" dirty="0"/>
              <a:t>MIB</a:t>
            </a:r>
          </a:p>
        </p:txBody>
      </p:sp>
    </p:spTree>
    <p:extLst>
      <p:ext uri="{BB962C8B-B14F-4D97-AF65-F5344CB8AC3E}">
        <p14:creationId xmlns:p14="http://schemas.microsoft.com/office/powerpoint/2010/main" val="2799474037"/>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ransition spd="slow">
    <p:randomBar dir="vert"/>
  </p:transition>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Ø"/>
        <a:defRPr sz="20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Font typeface="Wingdings" pitchFamily="2" charset="2"/>
        <a:buChar char="q"/>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F46A-3CA3-3410-D611-F4FF4CF84C4D}"/>
              </a:ext>
            </a:extLst>
          </p:cNvPr>
          <p:cNvSpPr>
            <a:spLocks noGrp="1"/>
          </p:cNvSpPr>
          <p:nvPr>
            <p:ph type="ctrTitle"/>
          </p:nvPr>
        </p:nvSpPr>
        <p:spPr/>
        <p:txBody>
          <a:bodyPr/>
          <a:lstStyle/>
          <a:p>
            <a:r>
              <a:rPr lang="en-US" dirty="0" err="1"/>
              <a:t>Alvor</a:t>
            </a:r>
            <a:r>
              <a:rPr lang="en-US" dirty="0"/>
              <a:t>, Portugal</a:t>
            </a:r>
          </a:p>
        </p:txBody>
      </p:sp>
      <p:sp>
        <p:nvSpPr>
          <p:cNvPr id="3" name="Subtitle 2">
            <a:extLst>
              <a:ext uri="{FF2B5EF4-FFF2-40B4-BE49-F238E27FC236}">
                <a16:creationId xmlns:a16="http://schemas.microsoft.com/office/drawing/2014/main" id="{EAEC4972-C75F-B95C-6D74-92766615CEA9}"/>
              </a:ext>
            </a:extLst>
          </p:cNvPr>
          <p:cNvSpPr>
            <a:spLocks noGrp="1"/>
          </p:cNvSpPr>
          <p:nvPr>
            <p:ph type="subTitle" idx="1"/>
          </p:nvPr>
        </p:nvSpPr>
        <p:spPr/>
        <p:txBody>
          <a:bodyPr/>
          <a:lstStyle/>
          <a:p>
            <a:r>
              <a:rPr lang="en-US" dirty="0"/>
              <a:t>By Imtiyaz Baig Moghal</a:t>
            </a:r>
          </a:p>
        </p:txBody>
      </p:sp>
    </p:spTree>
    <p:extLst>
      <p:ext uri="{BB962C8B-B14F-4D97-AF65-F5344CB8AC3E}">
        <p14:creationId xmlns:p14="http://schemas.microsoft.com/office/powerpoint/2010/main" val="191490026"/>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E7A7-CFD3-AEAF-626D-89F1DA76A894}"/>
              </a:ext>
            </a:extLst>
          </p:cNvPr>
          <p:cNvSpPr>
            <a:spLocks noGrp="1"/>
          </p:cNvSpPr>
          <p:nvPr>
            <p:ph type="title"/>
          </p:nvPr>
        </p:nvSpPr>
        <p:spPr>
          <a:xfrm>
            <a:off x="804671" y="1290025"/>
            <a:ext cx="5291327" cy="1188720"/>
          </a:xfrm>
          <a:solidFill>
            <a:srgbClr val="FFFFFF"/>
          </a:solidFill>
          <a:ln>
            <a:solidFill>
              <a:srgbClr val="404040"/>
            </a:solidFill>
          </a:ln>
        </p:spPr>
        <p:txBody>
          <a:bodyPr>
            <a:normAutofit/>
          </a:bodyPr>
          <a:lstStyle/>
          <a:p>
            <a:r>
              <a:rPr lang="en-US"/>
              <a:t>Alvor</a:t>
            </a:r>
            <a:r>
              <a:rPr lang="en-US" dirty="0"/>
              <a:t>, Portugal</a:t>
            </a:r>
          </a:p>
        </p:txBody>
      </p:sp>
      <p:sp>
        <p:nvSpPr>
          <p:cNvPr id="8" name="Content Placeholder 7">
            <a:extLst>
              <a:ext uri="{FF2B5EF4-FFF2-40B4-BE49-F238E27FC236}">
                <a16:creationId xmlns:a16="http://schemas.microsoft.com/office/drawing/2014/main" id="{FDF3AB68-7B3D-0EEC-0A2E-17BC134C924C}"/>
              </a:ext>
            </a:extLst>
          </p:cNvPr>
          <p:cNvSpPr>
            <a:spLocks noGrp="1"/>
          </p:cNvSpPr>
          <p:nvPr>
            <p:ph idx="1"/>
          </p:nvPr>
        </p:nvSpPr>
        <p:spPr>
          <a:xfrm>
            <a:off x="804671" y="2858703"/>
            <a:ext cx="5285791" cy="3042547"/>
          </a:xfrm>
        </p:spPr>
        <p:txBody>
          <a:bodyPr>
            <a:normAutofit/>
          </a:bodyPr>
          <a:lstStyle/>
          <a:p>
            <a:pPr marL="0" indent="0">
              <a:buNone/>
            </a:pPr>
            <a:r>
              <a:rPr lang="en-US">
                <a:solidFill>
                  <a:srgbClr val="FFFFFF"/>
                </a:solidFill>
              </a:rPr>
              <a:t>Alvor is a small fishing village in the south of Portugal.</a:t>
            </a:r>
          </a:p>
          <a:p>
            <a:pPr marL="0" indent="0">
              <a:buNone/>
            </a:pPr>
            <a:r>
              <a:rPr lang="en-US">
                <a:solidFill>
                  <a:srgbClr val="FFFFFF"/>
                </a:solidFill>
              </a:rPr>
              <a:t>It is a very popular holiday destination.</a:t>
            </a:r>
          </a:p>
        </p:txBody>
      </p:sp>
      <p:pic>
        <p:nvPicPr>
          <p:cNvPr id="12" name="Graphic 11" descr="Fishing">
            <a:extLst>
              <a:ext uri="{FF2B5EF4-FFF2-40B4-BE49-F238E27FC236}">
                <a16:creationId xmlns:a16="http://schemas.microsoft.com/office/drawing/2014/main" id="{FE352498-7613-6FFC-D101-5D8C35DAC9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5364" y="1592741"/>
            <a:ext cx="3355848" cy="3355848"/>
          </a:xfrm>
          <a:prstGeom prst="rect">
            <a:avLst/>
          </a:prstGeom>
        </p:spPr>
      </p:pic>
      <p:sp>
        <p:nvSpPr>
          <p:cNvPr id="3" name="Date Placeholder 2">
            <a:extLst>
              <a:ext uri="{FF2B5EF4-FFF2-40B4-BE49-F238E27FC236}">
                <a16:creationId xmlns:a16="http://schemas.microsoft.com/office/drawing/2014/main" id="{A81866C1-9F1B-551A-7F4C-72CCE4149118}"/>
              </a:ext>
            </a:extLst>
          </p:cNvPr>
          <p:cNvSpPr>
            <a:spLocks noGrp="1"/>
          </p:cNvSpPr>
          <p:nvPr>
            <p:ph type="dt" sz="half" idx="10"/>
          </p:nvPr>
        </p:nvSpPr>
        <p:spPr/>
        <p:txBody>
          <a:bodyPr/>
          <a:lstStyle/>
          <a:p>
            <a:fld id="{775D0611-5E0F-1146-A144-F5050AFA2E0F}" type="datetime1">
              <a:rPr lang="en-US" smtClean="0"/>
              <a:t>11/25/23</a:t>
            </a:fld>
            <a:endParaRPr lang="en-US"/>
          </a:p>
        </p:txBody>
      </p:sp>
      <p:sp>
        <p:nvSpPr>
          <p:cNvPr id="4" name="Footer Placeholder 3">
            <a:extLst>
              <a:ext uri="{FF2B5EF4-FFF2-40B4-BE49-F238E27FC236}">
                <a16:creationId xmlns:a16="http://schemas.microsoft.com/office/drawing/2014/main" id="{CA0F42C8-5237-476E-C71C-911E8920D2AD}"/>
              </a:ext>
            </a:extLst>
          </p:cNvPr>
          <p:cNvSpPr>
            <a:spLocks noGrp="1"/>
          </p:cNvSpPr>
          <p:nvPr>
            <p:ph type="ftr" sz="quarter" idx="11"/>
          </p:nvPr>
        </p:nvSpPr>
        <p:spPr/>
        <p:txBody>
          <a:bodyPr/>
          <a:lstStyle/>
          <a:p>
            <a:r>
              <a:rPr lang="en-US"/>
              <a:t>Imtiyaz Baig Moghal</a:t>
            </a:r>
          </a:p>
        </p:txBody>
      </p:sp>
      <p:sp>
        <p:nvSpPr>
          <p:cNvPr id="5" name="Slide Number Placeholder 4">
            <a:extLst>
              <a:ext uri="{FF2B5EF4-FFF2-40B4-BE49-F238E27FC236}">
                <a16:creationId xmlns:a16="http://schemas.microsoft.com/office/drawing/2014/main" id="{1744BEAE-CFE7-C847-C05A-5C44DBEA0401}"/>
              </a:ext>
            </a:extLst>
          </p:cNvPr>
          <p:cNvSpPr>
            <a:spLocks noGrp="1"/>
          </p:cNvSpPr>
          <p:nvPr>
            <p:ph type="sldNum" sz="quarter" idx="12"/>
          </p:nvPr>
        </p:nvSpPr>
        <p:spPr/>
        <p:txBody>
          <a:bodyPr/>
          <a:lstStyle/>
          <a:p>
            <a:fld id="{9CB9749A-B4E8-B043-A14B-56AC8BF333F5}" type="slidenum">
              <a:rPr lang="en-US" smtClean="0"/>
              <a:t>2</a:t>
            </a:fld>
            <a:endParaRPr lang="en-US"/>
          </a:p>
        </p:txBody>
      </p:sp>
    </p:spTree>
    <p:extLst>
      <p:ext uri="{BB962C8B-B14F-4D97-AF65-F5344CB8AC3E}">
        <p14:creationId xmlns:p14="http://schemas.microsoft.com/office/powerpoint/2010/main" val="363535041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4C47-2D42-00EB-632C-2F2631F37C97}"/>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BF30C60D-CE3F-4125-8226-AF63D3B18291}"/>
              </a:ext>
            </a:extLst>
          </p:cNvPr>
          <p:cNvSpPr>
            <a:spLocks noGrp="1"/>
          </p:cNvSpPr>
          <p:nvPr>
            <p:ph idx="1"/>
          </p:nvPr>
        </p:nvSpPr>
        <p:spPr/>
        <p:txBody>
          <a:bodyPr/>
          <a:lstStyle/>
          <a:p>
            <a:pPr marL="0" indent="0">
              <a:buNone/>
            </a:pPr>
            <a:endParaRPr lang="en-US" dirty="0"/>
          </a:p>
          <a:p>
            <a:r>
              <a:rPr lang="en-US" dirty="0"/>
              <a:t>The Beach – 3.5km</a:t>
            </a:r>
          </a:p>
          <a:p>
            <a:r>
              <a:rPr lang="en-US" dirty="0"/>
              <a:t>Pathways- Elevated pathways</a:t>
            </a:r>
          </a:p>
          <a:p>
            <a:r>
              <a:rPr lang="en-US" dirty="0"/>
              <a:t>Fishing trips</a:t>
            </a:r>
          </a:p>
          <a:p>
            <a:r>
              <a:rPr lang="en-US" dirty="0"/>
              <a:t>Bars and Clubs</a:t>
            </a:r>
          </a:p>
        </p:txBody>
      </p:sp>
      <p:sp>
        <p:nvSpPr>
          <p:cNvPr id="4" name="Date Placeholder 3">
            <a:extLst>
              <a:ext uri="{FF2B5EF4-FFF2-40B4-BE49-F238E27FC236}">
                <a16:creationId xmlns:a16="http://schemas.microsoft.com/office/drawing/2014/main" id="{56DF8BFC-EA01-2344-34B3-7B200C65CCB1}"/>
              </a:ext>
            </a:extLst>
          </p:cNvPr>
          <p:cNvSpPr>
            <a:spLocks noGrp="1"/>
          </p:cNvSpPr>
          <p:nvPr>
            <p:ph type="dt" sz="half" idx="10"/>
          </p:nvPr>
        </p:nvSpPr>
        <p:spPr/>
        <p:txBody>
          <a:bodyPr/>
          <a:lstStyle/>
          <a:p>
            <a:fld id="{FC083B6B-F414-5646-9014-0C97E1B0BD7E}" type="datetime1">
              <a:rPr lang="en-US" smtClean="0"/>
              <a:t>11/25/23</a:t>
            </a:fld>
            <a:endParaRPr lang="en-US"/>
          </a:p>
        </p:txBody>
      </p:sp>
      <p:sp>
        <p:nvSpPr>
          <p:cNvPr id="5" name="Footer Placeholder 4">
            <a:extLst>
              <a:ext uri="{FF2B5EF4-FFF2-40B4-BE49-F238E27FC236}">
                <a16:creationId xmlns:a16="http://schemas.microsoft.com/office/drawing/2014/main" id="{25E78FA2-D733-D252-74BB-A97A8530FD06}"/>
              </a:ext>
            </a:extLst>
          </p:cNvPr>
          <p:cNvSpPr>
            <a:spLocks noGrp="1"/>
          </p:cNvSpPr>
          <p:nvPr>
            <p:ph type="ftr" sz="quarter" idx="11"/>
          </p:nvPr>
        </p:nvSpPr>
        <p:spPr/>
        <p:txBody>
          <a:bodyPr/>
          <a:lstStyle/>
          <a:p>
            <a:r>
              <a:rPr lang="en-US"/>
              <a:t>Imtiyaz Baig Moghal</a:t>
            </a:r>
          </a:p>
        </p:txBody>
      </p:sp>
      <p:sp>
        <p:nvSpPr>
          <p:cNvPr id="6" name="Slide Number Placeholder 5">
            <a:extLst>
              <a:ext uri="{FF2B5EF4-FFF2-40B4-BE49-F238E27FC236}">
                <a16:creationId xmlns:a16="http://schemas.microsoft.com/office/drawing/2014/main" id="{4B015EB0-B90E-BA92-B7BB-E40D44EE4CF3}"/>
              </a:ext>
            </a:extLst>
          </p:cNvPr>
          <p:cNvSpPr>
            <a:spLocks noGrp="1"/>
          </p:cNvSpPr>
          <p:nvPr>
            <p:ph type="sldNum" sz="quarter" idx="12"/>
          </p:nvPr>
        </p:nvSpPr>
        <p:spPr/>
        <p:txBody>
          <a:bodyPr/>
          <a:lstStyle/>
          <a:p>
            <a:fld id="{9CB9749A-B4E8-B043-A14B-56AC8BF333F5}" type="slidenum">
              <a:rPr lang="en-US" smtClean="0"/>
              <a:t>3</a:t>
            </a:fld>
            <a:endParaRPr lang="en-US"/>
          </a:p>
        </p:txBody>
      </p:sp>
      <p:pic>
        <p:nvPicPr>
          <p:cNvPr id="7" name="Content Placeholder 6" descr="Boats on a beach&#10;&#10;Description automatically generated">
            <a:extLst>
              <a:ext uri="{FF2B5EF4-FFF2-40B4-BE49-F238E27FC236}">
                <a16:creationId xmlns:a16="http://schemas.microsoft.com/office/drawing/2014/main" id="{F3292B2F-5A2E-B5E5-9E73-EB081EC73733}"/>
              </a:ext>
            </a:extLst>
          </p:cNvPr>
          <p:cNvPicPr>
            <a:picLocks noChangeAspect="1"/>
          </p:cNvPicPr>
          <p:nvPr/>
        </p:nvPicPr>
        <p:blipFill>
          <a:blip r:embed="rId2"/>
          <a:stretch>
            <a:fillRect/>
          </a:stretch>
        </p:blipFill>
        <p:spPr>
          <a:xfrm>
            <a:off x="6349182" y="2657156"/>
            <a:ext cx="3944999" cy="2958749"/>
          </a:xfrm>
          <a:prstGeom prst="rect">
            <a:avLst/>
          </a:prstGeom>
        </p:spPr>
      </p:pic>
    </p:spTree>
    <p:extLst>
      <p:ext uri="{BB962C8B-B14F-4D97-AF65-F5344CB8AC3E}">
        <p14:creationId xmlns:p14="http://schemas.microsoft.com/office/powerpoint/2010/main" val="31990590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p:tgtEl>
                                          <p:spTgt spid="3">
                                            <p:txEl>
                                              <p:pRg st="1" end="1"/>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p:tgtEl>
                                          <p:spTgt spid="3">
                                            <p:txEl>
                                              <p:pRg st="2" end="2"/>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9" dur="500"/>
                                        <p:tgtEl>
                                          <p:spTgt spid="3">
                                            <p:txEl>
                                              <p:pRg st="3" end="3"/>
                                            </p:txEl>
                                          </p:spTgt>
                                        </p:tgtEl>
                                        <p:attrNameLst>
                                          <p:attrName>ppt_y</p:attrName>
                                        </p:attrNameLst>
                                      </p:cBhvr>
                                      <p:tavLst>
                                        <p:tav tm="0">
                                          <p:val>
                                            <p:strVal val="ppt_y"/>
                                          </p:val>
                                        </p:tav>
                                        <p:tav tm="100000">
                                          <p:val>
                                            <p:strVal val="1+ppt_h/2"/>
                                          </p:val>
                                        </p:tav>
                                      </p:tavLst>
                                    </p:anim>
                                    <p:set>
                                      <p:cBhvr>
                                        <p:cTn id="50"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additive="base">
                                        <p:cTn id="5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1" dur="500"/>
                                        <p:tgtEl>
                                          <p:spTgt spid="3">
                                            <p:txEl>
                                              <p:pRg st="4" end="4"/>
                                            </p:txEl>
                                          </p:spTgt>
                                        </p:tgtEl>
                                        <p:attrNameLst>
                                          <p:attrName>ppt_y</p:attrName>
                                        </p:attrNameLst>
                                      </p:cBhvr>
                                      <p:tavLst>
                                        <p:tav tm="0">
                                          <p:val>
                                            <p:strVal val="ppt_y"/>
                                          </p:val>
                                        </p:tav>
                                        <p:tav tm="100000">
                                          <p:val>
                                            <p:strVal val="1+ppt_h/2"/>
                                          </p:val>
                                        </p:tav>
                                      </p:tavLst>
                                    </p:anim>
                                    <p:set>
                                      <p:cBhvr>
                                        <p:cTn id="62"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93BF-01E2-50A6-F8A0-586972B26B32}"/>
              </a:ext>
            </a:extLst>
          </p:cNvPr>
          <p:cNvSpPr>
            <a:spLocks noGrp="1"/>
          </p:cNvSpPr>
          <p:nvPr>
            <p:ph type="title"/>
          </p:nvPr>
        </p:nvSpPr>
        <p:spPr/>
        <p:txBody>
          <a:bodyPr/>
          <a:lstStyle/>
          <a:p>
            <a:r>
              <a:rPr lang="en-US" dirty="0"/>
              <a:t>Mixed text types</a:t>
            </a:r>
          </a:p>
        </p:txBody>
      </p:sp>
      <p:sp>
        <p:nvSpPr>
          <p:cNvPr id="3" name="Content Placeholder 2">
            <a:extLst>
              <a:ext uri="{FF2B5EF4-FFF2-40B4-BE49-F238E27FC236}">
                <a16:creationId xmlns:a16="http://schemas.microsoft.com/office/drawing/2014/main" id="{5FF017B6-42B3-2CE2-9FFB-F1B5CDD6AD96}"/>
              </a:ext>
            </a:extLst>
          </p:cNvPr>
          <p:cNvSpPr>
            <a:spLocks noGrp="1"/>
          </p:cNvSpPr>
          <p:nvPr>
            <p:ph idx="1"/>
          </p:nvPr>
        </p:nvSpPr>
        <p:spPr/>
        <p:txBody>
          <a:bodyPr/>
          <a:lstStyle/>
          <a:p>
            <a:pPr marL="0" indent="0">
              <a:buNone/>
            </a:pPr>
            <a:r>
              <a:rPr lang="en-US" dirty="0"/>
              <a:t>The quick brown fox jumps over the lazy dog. The quick brown fox jumps over the lazy dog. The quick brown fox jumps over the lazy dog. The quick brown fox jumps over the lazy dog. The quick brown fox jumps over the lazy dog. </a:t>
            </a:r>
          </a:p>
          <a:p>
            <a:r>
              <a:rPr lang="en-US" dirty="0"/>
              <a:t>Family Focused</a:t>
            </a:r>
          </a:p>
          <a:p>
            <a:pPr lvl="1"/>
            <a:r>
              <a:rPr lang="en-US" dirty="0"/>
              <a:t>Sandy Beach</a:t>
            </a:r>
          </a:p>
          <a:p>
            <a:pPr lvl="2"/>
            <a:r>
              <a:rPr lang="en-US" dirty="0"/>
              <a:t>Waves</a:t>
            </a:r>
            <a:endParaRPr lang="en-US" b="1" dirty="0"/>
          </a:p>
          <a:p>
            <a:pPr marL="0" indent="0">
              <a:buNone/>
            </a:pPr>
            <a:endParaRPr lang="en-US" dirty="0"/>
          </a:p>
        </p:txBody>
      </p:sp>
      <p:sp>
        <p:nvSpPr>
          <p:cNvPr id="4" name="Date Placeholder 3">
            <a:extLst>
              <a:ext uri="{FF2B5EF4-FFF2-40B4-BE49-F238E27FC236}">
                <a16:creationId xmlns:a16="http://schemas.microsoft.com/office/drawing/2014/main" id="{786654D8-0D73-3EB6-D38A-4640CD06D60D}"/>
              </a:ext>
            </a:extLst>
          </p:cNvPr>
          <p:cNvSpPr>
            <a:spLocks noGrp="1"/>
          </p:cNvSpPr>
          <p:nvPr>
            <p:ph type="dt" sz="half" idx="10"/>
          </p:nvPr>
        </p:nvSpPr>
        <p:spPr/>
        <p:txBody>
          <a:bodyPr/>
          <a:lstStyle/>
          <a:p>
            <a:fld id="{9C8A899E-8FA5-854F-8109-C1860C5ED980}" type="datetime1">
              <a:rPr lang="en-US" smtClean="0"/>
              <a:t>11/25/23</a:t>
            </a:fld>
            <a:endParaRPr lang="en-US"/>
          </a:p>
        </p:txBody>
      </p:sp>
      <p:sp>
        <p:nvSpPr>
          <p:cNvPr id="5" name="Footer Placeholder 4">
            <a:extLst>
              <a:ext uri="{FF2B5EF4-FFF2-40B4-BE49-F238E27FC236}">
                <a16:creationId xmlns:a16="http://schemas.microsoft.com/office/drawing/2014/main" id="{74A3834A-51B6-CF20-FD4D-C35FDBB8F7CC}"/>
              </a:ext>
            </a:extLst>
          </p:cNvPr>
          <p:cNvSpPr>
            <a:spLocks noGrp="1"/>
          </p:cNvSpPr>
          <p:nvPr>
            <p:ph type="ftr" sz="quarter" idx="11"/>
          </p:nvPr>
        </p:nvSpPr>
        <p:spPr/>
        <p:txBody>
          <a:bodyPr/>
          <a:lstStyle/>
          <a:p>
            <a:r>
              <a:rPr lang="en-US"/>
              <a:t>Imtiyaz Baig Moghal</a:t>
            </a:r>
          </a:p>
        </p:txBody>
      </p:sp>
      <p:sp>
        <p:nvSpPr>
          <p:cNvPr id="6" name="Slide Number Placeholder 5">
            <a:extLst>
              <a:ext uri="{FF2B5EF4-FFF2-40B4-BE49-F238E27FC236}">
                <a16:creationId xmlns:a16="http://schemas.microsoft.com/office/drawing/2014/main" id="{D3F7C46F-DE46-43A9-A133-CCFE8FABBED2}"/>
              </a:ext>
            </a:extLst>
          </p:cNvPr>
          <p:cNvSpPr>
            <a:spLocks noGrp="1"/>
          </p:cNvSpPr>
          <p:nvPr>
            <p:ph type="sldNum" sz="quarter" idx="12"/>
          </p:nvPr>
        </p:nvSpPr>
        <p:spPr/>
        <p:txBody>
          <a:bodyPr/>
          <a:lstStyle/>
          <a:p>
            <a:fld id="{9CB9749A-B4E8-B043-A14B-56AC8BF333F5}" type="slidenum">
              <a:rPr lang="en-US" smtClean="0"/>
              <a:t>4</a:t>
            </a:fld>
            <a:endParaRPr lang="en-US"/>
          </a:p>
        </p:txBody>
      </p:sp>
    </p:spTree>
    <p:extLst>
      <p:ext uri="{BB962C8B-B14F-4D97-AF65-F5344CB8AC3E}">
        <p14:creationId xmlns:p14="http://schemas.microsoft.com/office/powerpoint/2010/main" val="50576614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4B1D-E66D-E391-914E-20604610D3B2}"/>
              </a:ext>
            </a:extLst>
          </p:cNvPr>
          <p:cNvSpPr>
            <a:spLocks noGrp="1"/>
          </p:cNvSpPr>
          <p:nvPr>
            <p:ph type="title"/>
          </p:nvPr>
        </p:nvSpPr>
        <p:spPr/>
        <p:txBody>
          <a:bodyPr/>
          <a:lstStyle/>
          <a:p>
            <a:r>
              <a:rPr lang="en-US" dirty="0" err="1"/>
              <a:t>Alvor</a:t>
            </a:r>
            <a:r>
              <a:rPr lang="en-US" dirty="0"/>
              <a:t> Pictures</a:t>
            </a:r>
          </a:p>
        </p:txBody>
      </p:sp>
      <p:pic>
        <p:nvPicPr>
          <p:cNvPr id="7" name="Content Placeholder 6" descr="Boats on a beach&#10;&#10;Description automatically generated">
            <a:extLst>
              <a:ext uri="{FF2B5EF4-FFF2-40B4-BE49-F238E27FC236}">
                <a16:creationId xmlns:a16="http://schemas.microsoft.com/office/drawing/2014/main" id="{50054DBC-20D0-33AB-B400-4690D2086339}"/>
              </a:ext>
            </a:extLst>
          </p:cNvPr>
          <p:cNvPicPr>
            <a:picLocks noGrp="1" noChangeAspect="1"/>
          </p:cNvPicPr>
          <p:nvPr>
            <p:ph idx="1"/>
          </p:nvPr>
        </p:nvPicPr>
        <p:blipFill>
          <a:blip r:embed="rId2"/>
          <a:stretch>
            <a:fillRect/>
          </a:stretch>
        </p:blipFill>
        <p:spPr>
          <a:xfrm>
            <a:off x="3195108" y="1516866"/>
            <a:ext cx="5801784" cy="4351338"/>
          </a:xfrm>
        </p:spPr>
      </p:pic>
      <p:sp>
        <p:nvSpPr>
          <p:cNvPr id="8" name="Date Placeholder 7">
            <a:extLst>
              <a:ext uri="{FF2B5EF4-FFF2-40B4-BE49-F238E27FC236}">
                <a16:creationId xmlns:a16="http://schemas.microsoft.com/office/drawing/2014/main" id="{C469D8F2-E5DC-7EDA-4A0F-D42E86E20D62}"/>
              </a:ext>
            </a:extLst>
          </p:cNvPr>
          <p:cNvSpPr>
            <a:spLocks noGrp="1"/>
          </p:cNvSpPr>
          <p:nvPr>
            <p:ph type="dt" sz="half" idx="10"/>
          </p:nvPr>
        </p:nvSpPr>
        <p:spPr/>
        <p:txBody>
          <a:bodyPr/>
          <a:lstStyle/>
          <a:p>
            <a:fld id="{D2EA9B5A-EBF9-DD41-ADA0-3AC94CEF6416}" type="datetime1">
              <a:rPr lang="en-US" smtClean="0"/>
              <a:t>11/25/23</a:t>
            </a:fld>
            <a:endParaRPr lang="en-US"/>
          </a:p>
        </p:txBody>
      </p:sp>
      <p:sp>
        <p:nvSpPr>
          <p:cNvPr id="9" name="Footer Placeholder 8">
            <a:extLst>
              <a:ext uri="{FF2B5EF4-FFF2-40B4-BE49-F238E27FC236}">
                <a16:creationId xmlns:a16="http://schemas.microsoft.com/office/drawing/2014/main" id="{E739F222-34A5-43BC-9313-C3D743334754}"/>
              </a:ext>
            </a:extLst>
          </p:cNvPr>
          <p:cNvSpPr>
            <a:spLocks noGrp="1"/>
          </p:cNvSpPr>
          <p:nvPr>
            <p:ph type="ftr" sz="quarter" idx="11"/>
          </p:nvPr>
        </p:nvSpPr>
        <p:spPr/>
        <p:txBody>
          <a:bodyPr/>
          <a:lstStyle/>
          <a:p>
            <a:r>
              <a:rPr lang="en-US"/>
              <a:t>Imtiyaz Baig Moghal</a:t>
            </a:r>
          </a:p>
        </p:txBody>
      </p:sp>
      <p:sp>
        <p:nvSpPr>
          <p:cNvPr id="10" name="Slide Number Placeholder 9">
            <a:extLst>
              <a:ext uri="{FF2B5EF4-FFF2-40B4-BE49-F238E27FC236}">
                <a16:creationId xmlns:a16="http://schemas.microsoft.com/office/drawing/2014/main" id="{4197CE7A-FA39-4444-6A32-670F3F9B00EB}"/>
              </a:ext>
            </a:extLst>
          </p:cNvPr>
          <p:cNvSpPr>
            <a:spLocks noGrp="1"/>
          </p:cNvSpPr>
          <p:nvPr>
            <p:ph type="sldNum" sz="quarter" idx="12"/>
          </p:nvPr>
        </p:nvSpPr>
        <p:spPr/>
        <p:txBody>
          <a:bodyPr/>
          <a:lstStyle/>
          <a:p>
            <a:fld id="{9CB9749A-B4E8-B043-A14B-56AC8BF333F5}" type="slidenum">
              <a:rPr lang="en-US" smtClean="0"/>
              <a:t>5</a:t>
            </a:fld>
            <a:endParaRPr lang="en-US"/>
          </a:p>
        </p:txBody>
      </p:sp>
    </p:spTree>
    <p:extLst>
      <p:ext uri="{BB962C8B-B14F-4D97-AF65-F5344CB8AC3E}">
        <p14:creationId xmlns:p14="http://schemas.microsoft.com/office/powerpoint/2010/main" val="16671991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6B50-49C8-6041-D18C-D15967FA2DD6}"/>
              </a:ext>
            </a:extLst>
          </p:cNvPr>
          <p:cNvSpPr>
            <a:spLocks noGrp="1"/>
          </p:cNvSpPr>
          <p:nvPr>
            <p:ph type="title"/>
          </p:nvPr>
        </p:nvSpPr>
        <p:spPr/>
        <p:txBody>
          <a:bodyPr/>
          <a:lstStyle/>
          <a:p>
            <a:r>
              <a:rPr lang="en-US" dirty="0" err="1"/>
              <a:t>Alvor</a:t>
            </a:r>
            <a:r>
              <a:rPr lang="en-US" dirty="0"/>
              <a:t> Pictures</a:t>
            </a:r>
          </a:p>
        </p:txBody>
      </p:sp>
      <p:pic>
        <p:nvPicPr>
          <p:cNvPr id="6" name="Content Placeholder 5" descr="A group of boats in a body of water&#10;&#10;Description automatically generated">
            <a:extLst>
              <a:ext uri="{FF2B5EF4-FFF2-40B4-BE49-F238E27FC236}">
                <a16:creationId xmlns:a16="http://schemas.microsoft.com/office/drawing/2014/main" id="{4E8A1C2F-FEB7-7780-D706-0564E4334406}"/>
              </a:ext>
            </a:extLst>
          </p:cNvPr>
          <p:cNvPicPr>
            <a:picLocks noGrp="1" noChangeAspect="1"/>
          </p:cNvPicPr>
          <p:nvPr>
            <p:ph sz="half" idx="1"/>
          </p:nvPr>
        </p:nvPicPr>
        <p:blipFill>
          <a:blip r:embed="rId2"/>
          <a:stretch>
            <a:fillRect/>
          </a:stretch>
        </p:blipFill>
        <p:spPr>
          <a:xfrm>
            <a:off x="681038" y="2374702"/>
            <a:ext cx="4697412" cy="3523059"/>
          </a:xfrm>
        </p:spPr>
      </p:pic>
      <p:pic>
        <p:nvPicPr>
          <p:cNvPr id="8" name="Content Placeholder 7" descr="A dock with boats in the water&#10;&#10;Description automatically generated">
            <a:extLst>
              <a:ext uri="{FF2B5EF4-FFF2-40B4-BE49-F238E27FC236}">
                <a16:creationId xmlns:a16="http://schemas.microsoft.com/office/drawing/2014/main" id="{59097864-7400-363D-7403-64D3158A4329}"/>
              </a:ext>
            </a:extLst>
          </p:cNvPr>
          <p:cNvPicPr>
            <a:picLocks noGrp="1" noChangeAspect="1"/>
          </p:cNvPicPr>
          <p:nvPr>
            <p:ph sz="half" idx="2"/>
          </p:nvPr>
        </p:nvPicPr>
        <p:blipFill>
          <a:blip r:embed="rId3"/>
          <a:stretch>
            <a:fillRect/>
          </a:stretch>
        </p:blipFill>
        <p:spPr>
          <a:xfrm>
            <a:off x="5594350" y="2373511"/>
            <a:ext cx="4700588" cy="3525441"/>
          </a:xfrm>
        </p:spPr>
      </p:pic>
      <p:sp>
        <p:nvSpPr>
          <p:cNvPr id="9" name="Date Placeholder 8">
            <a:extLst>
              <a:ext uri="{FF2B5EF4-FFF2-40B4-BE49-F238E27FC236}">
                <a16:creationId xmlns:a16="http://schemas.microsoft.com/office/drawing/2014/main" id="{1353A0DE-DF24-B788-7B1A-755403FE9583}"/>
              </a:ext>
            </a:extLst>
          </p:cNvPr>
          <p:cNvSpPr>
            <a:spLocks noGrp="1"/>
          </p:cNvSpPr>
          <p:nvPr>
            <p:ph type="dt" sz="half" idx="10"/>
          </p:nvPr>
        </p:nvSpPr>
        <p:spPr/>
        <p:txBody>
          <a:bodyPr/>
          <a:lstStyle/>
          <a:p>
            <a:fld id="{D682779B-650A-2E48-9E06-43F7F784ACBD}" type="datetime1">
              <a:rPr lang="en-US" smtClean="0"/>
              <a:t>11/25/23</a:t>
            </a:fld>
            <a:endParaRPr lang="en-US"/>
          </a:p>
        </p:txBody>
      </p:sp>
      <p:sp>
        <p:nvSpPr>
          <p:cNvPr id="10" name="Footer Placeholder 9">
            <a:extLst>
              <a:ext uri="{FF2B5EF4-FFF2-40B4-BE49-F238E27FC236}">
                <a16:creationId xmlns:a16="http://schemas.microsoft.com/office/drawing/2014/main" id="{31B2E5CC-B007-C9A3-32C2-D76399417037}"/>
              </a:ext>
            </a:extLst>
          </p:cNvPr>
          <p:cNvSpPr>
            <a:spLocks noGrp="1"/>
          </p:cNvSpPr>
          <p:nvPr>
            <p:ph type="ftr" sz="quarter" idx="11"/>
          </p:nvPr>
        </p:nvSpPr>
        <p:spPr/>
        <p:txBody>
          <a:bodyPr/>
          <a:lstStyle/>
          <a:p>
            <a:r>
              <a:rPr lang="en-US"/>
              <a:t>Imtiyaz Baig Moghal</a:t>
            </a:r>
          </a:p>
        </p:txBody>
      </p:sp>
      <p:sp>
        <p:nvSpPr>
          <p:cNvPr id="11" name="Slide Number Placeholder 10">
            <a:extLst>
              <a:ext uri="{FF2B5EF4-FFF2-40B4-BE49-F238E27FC236}">
                <a16:creationId xmlns:a16="http://schemas.microsoft.com/office/drawing/2014/main" id="{5B0457CB-063D-1F66-CFCE-5941A3F3EE8A}"/>
              </a:ext>
            </a:extLst>
          </p:cNvPr>
          <p:cNvSpPr>
            <a:spLocks noGrp="1"/>
          </p:cNvSpPr>
          <p:nvPr>
            <p:ph type="sldNum" sz="quarter" idx="12"/>
          </p:nvPr>
        </p:nvSpPr>
        <p:spPr/>
        <p:txBody>
          <a:bodyPr/>
          <a:lstStyle/>
          <a:p>
            <a:fld id="{9CB9749A-B4E8-B043-A14B-56AC8BF333F5}" type="slidenum">
              <a:rPr lang="en-US" smtClean="0"/>
              <a:t>6</a:t>
            </a:fld>
            <a:endParaRPr lang="en-US"/>
          </a:p>
        </p:txBody>
      </p:sp>
    </p:spTree>
    <p:extLst>
      <p:ext uri="{BB962C8B-B14F-4D97-AF65-F5344CB8AC3E}">
        <p14:creationId xmlns:p14="http://schemas.microsoft.com/office/powerpoint/2010/main" val="329858628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81C9-F1CE-8B53-5B65-6A49501F0833}"/>
              </a:ext>
            </a:extLst>
          </p:cNvPr>
          <p:cNvSpPr>
            <a:spLocks noGrp="1"/>
          </p:cNvSpPr>
          <p:nvPr>
            <p:ph type="title"/>
          </p:nvPr>
        </p:nvSpPr>
        <p:spPr/>
        <p:txBody>
          <a:bodyPr/>
          <a:lstStyle/>
          <a:p>
            <a:r>
              <a:rPr lang="en-US" dirty="0" err="1"/>
              <a:t>Alvor</a:t>
            </a:r>
            <a:r>
              <a:rPr lang="en-US" dirty="0"/>
              <a:t> Temperature</a:t>
            </a:r>
          </a:p>
        </p:txBody>
      </p:sp>
      <p:graphicFrame>
        <p:nvGraphicFramePr>
          <p:cNvPr id="4" name="Content Placeholder 3">
            <a:extLst>
              <a:ext uri="{FF2B5EF4-FFF2-40B4-BE49-F238E27FC236}">
                <a16:creationId xmlns:a16="http://schemas.microsoft.com/office/drawing/2014/main" id="{4C882C6D-4087-AE9E-B9DC-DCE64FB40B4D}"/>
              </a:ext>
            </a:extLst>
          </p:cNvPr>
          <p:cNvGraphicFramePr>
            <a:graphicFrameLocks noGrp="1"/>
          </p:cNvGraphicFramePr>
          <p:nvPr>
            <p:ph idx="1"/>
            <p:extLst>
              <p:ext uri="{D42A27DB-BD31-4B8C-83A1-F6EECF244321}">
                <p14:modId xmlns:p14="http://schemas.microsoft.com/office/powerpoint/2010/main" val="1608360701"/>
              </p:ext>
            </p:extLst>
          </p:nvPr>
        </p:nvGraphicFramePr>
        <p:xfrm>
          <a:off x="681038" y="2336800"/>
          <a:ext cx="9613902" cy="1483360"/>
        </p:xfrm>
        <a:graphic>
          <a:graphicData uri="http://schemas.openxmlformats.org/drawingml/2006/table">
            <a:tbl>
              <a:tblPr firstRow="1" bandRow="1">
                <a:tableStyleId>{21E4AEA4-8DFA-4A89-87EB-49C32662AFE0}</a:tableStyleId>
              </a:tblPr>
              <a:tblGrid>
                <a:gridCol w="1602317">
                  <a:extLst>
                    <a:ext uri="{9D8B030D-6E8A-4147-A177-3AD203B41FA5}">
                      <a16:colId xmlns:a16="http://schemas.microsoft.com/office/drawing/2014/main" val="4158488773"/>
                    </a:ext>
                  </a:extLst>
                </a:gridCol>
                <a:gridCol w="1602317">
                  <a:extLst>
                    <a:ext uri="{9D8B030D-6E8A-4147-A177-3AD203B41FA5}">
                      <a16:colId xmlns:a16="http://schemas.microsoft.com/office/drawing/2014/main" val="392442792"/>
                    </a:ext>
                  </a:extLst>
                </a:gridCol>
                <a:gridCol w="1602317">
                  <a:extLst>
                    <a:ext uri="{9D8B030D-6E8A-4147-A177-3AD203B41FA5}">
                      <a16:colId xmlns:a16="http://schemas.microsoft.com/office/drawing/2014/main" val="3452672124"/>
                    </a:ext>
                  </a:extLst>
                </a:gridCol>
                <a:gridCol w="1602317">
                  <a:extLst>
                    <a:ext uri="{9D8B030D-6E8A-4147-A177-3AD203B41FA5}">
                      <a16:colId xmlns:a16="http://schemas.microsoft.com/office/drawing/2014/main" val="650036466"/>
                    </a:ext>
                  </a:extLst>
                </a:gridCol>
                <a:gridCol w="1602317">
                  <a:extLst>
                    <a:ext uri="{9D8B030D-6E8A-4147-A177-3AD203B41FA5}">
                      <a16:colId xmlns:a16="http://schemas.microsoft.com/office/drawing/2014/main" val="2946948288"/>
                    </a:ext>
                  </a:extLst>
                </a:gridCol>
                <a:gridCol w="1602317">
                  <a:extLst>
                    <a:ext uri="{9D8B030D-6E8A-4147-A177-3AD203B41FA5}">
                      <a16:colId xmlns:a16="http://schemas.microsoft.com/office/drawing/2014/main" val="3295947705"/>
                    </a:ext>
                  </a:extLst>
                </a:gridCol>
              </a:tblGrid>
              <a:tr h="370840">
                <a:tc>
                  <a:txBody>
                    <a:bodyPr/>
                    <a:lstStyle/>
                    <a:p>
                      <a:endParaRPr lang="en-US"/>
                    </a:p>
                  </a:txBody>
                  <a:tcPr marL="83599" marR="83599"/>
                </a:tc>
                <a:tc>
                  <a:txBody>
                    <a:bodyPr/>
                    <a:lstStyle/>
                    <a:p>
                      <a:r>
                        <a:rPr lang="en-US" dirty="0"/>
                        <a:t>Apr</a:t>
                      </a:r>
                    </a:p>
                  </a:txBody>
                  <a:tcPr marL="83599" marR="83599"/>
                </a:tc>
                <a:tc>
                  <a:txBody>
                    <a:bodyPr/>
                    <a:lstStyle/>
                    <a:p>
                      <a:r>
                        <a:rPr lang="en-US" dirty="0"/>
                        <a:t>May</a:t>
                      </a:r>
                    </a:p>
                  </a:txBody>
                  <a:tcPr marL="83599" marR="83599"/>
                </a:tc>
                <a:tc>
                  <a:txBody>
                    <a:bodyPr/>
                    <a:lstStyle/>
                    <a:p>
                      <a:r>
                        <a:rPr lang="en-US" dirty="0"/>
                        <a:t>June</a:t>
                      </a:r>
                    </a:p>
                  </a:txBody>
                  <a:tcPr marL="83599" marR="83599"/>
                </a:tc>
                <a:tc>
                  <a:txBody>
                    <a:bodyPr/>
                    <a:lstStyle/>
                    <a:p>
                      <a:r>
                        <a:rPr lang="en-US" dirty="0"/>
                        <a:t>July</a:t>
                      </a:r>
                    </a:p>
                  </a:txBody>
                  <a:tcPr marL="83599" marR="83599"/>
                </a:tc>
                <a:tc>
                  <a:txBody>
                    <a:bodyPr/>
                    <a:lstStyle/>
                    <a:p>
                      <a:r>
                        <a:rPr lang="en-US" dirty="0"/>
                        <a:t>August</a:t>
                      </a:r>
                    </a:p>
                  </a:txBody>
                  <a:tcPr marL="83599" marR="83599"/>
                </a:tc>
                <a:extLst>
                  <a:ext uri="{0D108BD9-81ED-4DB2-BD59-A6C34878D82A}">
                    <a16:rowId xmlns:a16="http://schemas.microsoft.com/office/drawing/2014/main" val="2724524117"/>
                  </a:ext>
                </a:extLst>
              </a:tr>
              <a:tr h="370840">
                <a:tc>
                  <a:txBody>
                    <a:bodyPr/>
                    <a:lstStyle/>
                    <a:p>
                      <a:r>
                        <a:rPr lang="en-US" dirty="0"/>
                        <a:t>2018</a:t>
                      </a:r>
                    </a:p>
                  </a:txBody>
                  <a:tcPr marL="83599" marR="83599"/>
                </a:tc>
                <a:tc>
                  <a:txBody>
                    <a:bodyPr/>
                    <a:lstStyle/>
                    <a:p>
                      <a:r>
                        <a:rPr lang="en-US" baseline="0" dirty="0"/>
                        <a:t>19</a:t>
                      </a:r>
                      <a:r>
                        <a:rPr lang="en-US" baseline="30000" dirty="0"/>
                        <a:t>o</a:t>
                      </a:r>
                      <a:endParaRPr lang="en-US" baseline="0" dirty="0"/>
                    </a:p>
                  </a:txBody>
                  <a:tcPr marL="83599" marR="83599"/>
                </a:tc>
                <a:tc>
                  <a:txBody>
                    <a:bodyPr/>
                    <a:lstStyle/>
                    <a:p>
                      <a:r>
                        <a:rPr lang="en-US" dirty="0"/>
                        <a:t>22</a:t>
                      </a:r>
                      <a:r>
                        <a:rPr lang="en-US" baseline="30000" dirty="0"/>
                        <a:t>o</a:t>
                      </a:r>
                    </a:p>
                  </a:txBody>
                  <a:tcPr marL="83599" marR="83599"/>
                </a:tc>
                <a:tc>
                  <a:txBody>
                    <a:bodyPr/>
                    <a:lstStyle/>
                    <a:p>
                      <a:r>
                        <a:rPr lang="en-US" dirty="0"/>
                        <a:t>24</a:t>
                      </a:r>
                      <a:r>
                        <a:rPr lang="en-US" baseline="30000" dirty="0"/>
                        <a:t>o</a:t>
                      </a:r>
                    </a:p>
                  </a:txBody>
                  <a:tcPr marL="83599" marR="83599"/>
                </a:tc>
                <a:tc>
                  <a:txBody>
                    <a:bodyPr/>
                    <a:lstStyle/>
                    <a:p>
                      <a:r>
                        <a:rPr lang="en-US" dirty="0"/>
                        <a:t>25</a:t>
                      </a:r>
                      <a:r>
                        <a:rPr lang="en-US" baseline="30000" dirty="0"/>
                        <a:t>o</a:t>
                      </a:r>
                      <a:endParaRPr lang="en-US" dirty="0"/>
                    </a:p>
                  </a:txBody>
                  <a:tcPr marL="83599" marR="83599"/>
                </a:tc>
                <a:tc>
                  <a:txBody>
                    <a:bodyPr/>
                    <a:lstStyle/>
                    <a:p>
                      <a:r>
                        <a:rPr lang="en-US" dirty="0"/>
                        <a:t>26</a:t>
                      </a:r>
                      <a:r>
                        <a:rPr lang="en-US" baseline="30000" dirty="0"/>
                        <a:t>o</a:t>
                      </a:r>
                      <a:endParaRPr lang="en-US" dirty="0"/>
                    </a:p>
                  </a:txBody>
                  <a:tcPr marL="83599" marR="83599"/>
                </a:tc>
                <a:extLst>
                  <a:ext uri="{0D108BD9-81ED-4DB2-BD59-A6C34878D82A}">
                    <a16:rowId xmlns:a16="http://schemas.microsoft.com/office/drawing/2014/main" val="3635368574"/>
                  </a:ext>
                </a:extLst>
              </a:tr>
              <a:tr h="370840">
                <a:tc>
                  <a:txBody>
                    <a:bodyPr/>
                    <a:lstStyle/>
                    <a:p>
                      <a:r>
                        <a:rPr lang="en-US" dirty="0"/>
                        <a:t>2017</a:t>
                      </a:r>
                    </a:p>
                  </a:txBody>
                  <a:tcPr marL="83599" marR="83599"/>
                </a:tc>
                <a:tc>
                  <a:txBody>
                    <a:bodyPr/>
                    <a:lstStyle/>
                    <a:p>
                      <a:r>
                        <a:rPr lang="en-US" baseline="0" dirty="0"/>
                        <a:t>20</a:t>
                      </a:r>
                      <a:r>
                        <a:rPr lang="en-US" baseline="30000" dirty="0"/>
                        <a:t>o</a:t>
                      </a:r>
                      <a:endParaRPr lang="en-US" baseline="0" dirty="0"/>
                    </a:p>
                  </a:txBody>
                  <a:tcPr marL="83599" marR="83599"/>
                </a:tc>
                <a:tc>
                  <a:txBody>
                    <a:bodyPr/>
                    <a:lstStyle/>
                    <a:p>
                      <a:r>
                        <a:rPr lang="en-US" dirty="0"/>
                        <a:t>21</a:t>
                      </a:r>
                      <a:r>
                        <a:rPr lang="en-US" baseline="30000" dirty="0"/>
                        <a:t>o</a:t>
                      </a:r>
                    </a:p>
                  </a:txBody>
                  <a:tcPr marL="83599" marR="83599"/>
                </a:tc>
                <a:tc>
                  <a:txBody>
                    <a:bodyPr/>
                    <a:lstStyle/>
                    <a:p>
                      <a:r>
                        <a:rPr lang="en-US" dirty="0"/>
                        <a:t>24</a:t>
                      </a:r>
                      <a:r>
                        <a:rPr lang="en-US" baseline="30000" dirty="0"/>
                        <a:t>o</a:t>
                      </a:r>
                      <a:endParaRPr lang="en-US" dirty="0"/>
                    </a:p>
                  </a:txBody>
                  <a:tcPr marL="83599" marR="83599"/>
                </a:tc>
                <a:tc>
                  <a:txBody>
                    <a:bodyPr/>
                    <a:lstStyle/>
                    <a:p>
                      <a:r>
                        <a:rPr lang="en-US" dirty="0"/>
                        <a:t>24</a:t>
                      </a:r>
                      <a:r>
                        <a:rPr lang="en-US" baseline="30000" dirty="0"/>
                        <a:t>o</a:t>
                      </a:r>
                      <a:endParaRPr lang="en-US" dirty="0"/>
                    </a:p>
                  </a:txBody>
                  <a:tcPr marL="83599" marR="83599"/>
                </a:tc>
                <a:tc>
                  <a:txBody>
                    <a:bodyPr/>
                    <a:lstStyle/>
                    <a:p>
                      <a:r>
                        <a:rPr lang="en-US" dirty="0"/>
                        <a:t>25</a:t>
                      </a:r>
                      <a:r>
                        <a:rPr lang="en-US" baseline="30000" dirty="0"/>
                        <a:t>o</a:t>
                      </a:r>
                      <a:endParaRPr lang="en-US" dirty="0"/>
                    </a:p>
                  </a:txBody>
                  <a:tcPr marL="83599" marR="83599"/>
                </a:tc>
                <a:extLst>
                  <a:ext uri="{0D108BD9-81ED-4DB2-BD59-A6C34878D82A}">
                    <a16:rowId xmlns:a16="http://schemas.microsoft.com/office/drawing/2014/main" val="297049168"/>
                  </a:ext>
                </a:extLst>
              </a:tr>
              <a:tr h="370840">
                <a:tc>
                  <a:txBody>
                    <a:bodyPr/>
                    <a:lstStyle/>
                    <a:p>
                      <a:r>
                        <a:rPr lang="en-US" dirty="0"/>
                        <a:t>2016</a:t>
                      </a:r>
                    </a:p>
                  </a:txBody>
                  <a:tcPr marL="83599" marR="83599"/>
                </a:tc>
                <a:tc>
                  <a:txBody>
                    <a:bodyPr/>
                    <a:lstStyle/>
                    <a:p>
                      <a:r>
                        <a:rPr lang="en-US" baseline="0" dirty="0"/>
                        <a:t>16</a:t>
                      </a:r>
                      <a:r>
                        <a:rPr lang="en-US" baseline="30000" dirty="0"/>
                        <a:t>o</a:t>
                      </a:r>
                      <a:endParaRPr lang="en-US" baseline="0" dirty="0"/>
                    </a:p>
                  </a:txBody>
                  <a:tcPr marL="83599" marR="83599"/>
                </a:tc>
                <a:tc>
                  <a:txBody>
                    <a:bodyPr/>
                    <a:lstStyle/>
                    <a:p>
                      <a:r>
                        <a:rPr lang="en-US" baseline="0" dirty="0"/>
                        <a:t>19</a:t>
                      </a:r>
                      <a:r>
                        <a:rPr lang="en-US" baseline="30000" dirty="0"/>
                        <a:t>o</a:t>
                      </a:r>
                      <a:endParaRPr lang="en-US" baseline="0" dirty="0"/>
                    </a:p>
                  </a:txBody>
                  <a:tcPr marL="83599" marR="83599"/>
                </a:tc>
                <a:tc>
                  <a:txBody>
                    <a:bodyPr/>
                    <a:lstStyle/>
                    <a:p>
                      <a:r>
                        <a:rPr lang="en-US" dirty="0"/>
                        <a:t>23</a:t>
                      </a:r>
                      <a:r>
                        <a:rPr lang="en-US" baseline="30000" dirty="0"/>
                        <a:t>o</a:t>
                      </a:r>
                      <a:endParaRPr lang="en-US" dirty="0"/>
                    </a:p>
                  </a:txBody>
                  <a:tcPr marL="83599" marR="83599"/>
                </a:tc>
                <a:tc>
                  <a:txBody>
                    <a:bodyPr/>
                    <a:lstStyle/>
                    <a:p>
                      <a:r>
                        <a:rPr lang="en-US" dirty="0"/>
                        <a:t>25</a:t>
                      </a:r>
                      <a:r>
                        <a:rPr lang="en-US" baseline="30000" dirty="0"/>
                        <a:t>o</a:t>
                      </a:r>
                      <a:endParaRPr lang="en-US" dirty="0"/>
                    </a:p>
                  </a:txBody>
                  <a:tcPr marL="83599" marR="83599"/>
                </a:tc>
                <a:tc>
                  <a:txBody>
                    <a:bodyPr/>
                    <a:lstStyle/>
                    <a:p>
                      <a:r>
                        <a:rPr lang="en-US" dirty="0"/>
                        <a:t>26</a:t>
                      </a:r>
                      <a:r>
                        <a:rPr lang="en-US" baseline="30000" dirty="0"/>
                        <a:t>o</a:t>
                      </a:r>
                      <a:endParaRPr lang="en-US" dirty="0"/>
                    </a:p>
                  </a:txBody>
                  <a:tcPr marL="83599" marR="83599"/>
                </a:tc>
                <a:extLst>
                  <a:ext uri="{0D108BD9-81ED-4DB2-BD59-A6C34878D82A}">
                    <a16:rowId xmlns:a16="http://schemas.microsoft.com/office/drawing/2014/main" val="1820039123"/>
                  </a:ext>
                </a:extLst>
              </a:tr>
            </a:tbl>
          </a:graphicData>
        </a:graphic>
      </p:graphicFrame>
      <p:sp>
        <p:nvSpPr>
          <p:cNvPr id="5" name="Date Placeholder 4">
            <a:extLst>
              <a:ext uri="{FF2B5EF4-FFF2-40B4-BE49-F238E27FC236}">
                <a16:creationId xmlns:a16="http://schemas.microsoft.com/office/drawing/2014/main" id="{4335B1C0-633E-F680-4B47-0C3BEC027F56}"/>
              </a:ext>
            </a:extLst>
          </p:cNvPr>
          <p:cNvSpPr>
            <a:spLocks noGrp="1"/>
          </p:cNvSpPr>
          <p:nvPr>
            <p:ph type="dt" sz="half" idx="10"/>
          </p:nvPr>
        </p:nvSpPr>
        <p:spPr/>
        <p:txBody>
          <a:bodyPr/>
          <a:lstStyle/>
          <a:p>
            <a:fld id="{1B751AE4-4510-3C4A-9C65-41AEC054E703}" type="datetime1">
              <a:rPr lang="en-US" smtClean="0"/>
              <a:t>11/25/23</a:t>
            </a:fld>
            <a:endParaRPr lang="en-US"/>
          </a:p>
        </p:txBody>
      </p:sp>
      <p:sp>
        <p:nvSpPr>
          <p:cNvPr id="6" name="Footer Placeholder 5">
            <a:extLst>
              <a:ext uri="{FF2B5EF4-FFF2-40B4-BE49-F238E27FC236}">
                <a16:creationId xmlns:a16="http://schemas.microsoft.com/office/drawing/2014/main" id="{F8A49791-0E40-7952-334D-8835EB865F8E}"/>
              </a:ext>
            </a:extLst>
          </p:cNvPr>
          <p:cNvSpPr>
            <a:spLocks noGrp="1"/>
          </p:cNvSpPr>
          <p:nvPr>
            <p:ph type="ftr" sz="quarter" idx="11"/>
          </p:nvPr>
        </p:nvSpPr>
        <p:spPr/>
        <p:txBody>
          <a:bodyPr/>
          <a:lstStyle/>
          <a:p>
            <a:r>
              <a:rPr lang="en-US"/>
              <a:t>Imtiyaz Baig Moghal</a:t>
            </a:r>
          </a:p>
        </p:txBody>
      </p:sp>
      <p:sp>
        <p:nvSpPr>
          <p:cNvPr id="7" name="Slide Number Placeholder 6">
            <a:extLst>
              <a:ext uri="{FF2B5EF4-FFF2-40B4-BE49-F238E27FC236}">
                <a16:creationId xmlns:a16="http://schemas.microsoft.com/office/drawing/2014/main" id="{A38CC3E5-C825-EE6A-BD9F-329DFEE5C07F}"/>
              </a:ext>
            </a:extLst>
          </p:cNvPr>
          <p:cNvSpPr>
            <a:spLocks noGrp="1"/>
          </p:cNvSpPr>
          <p:nvPr>
            <p:ph type="sldNum" sz="quarter" idx="12"/>
          </p:nvPr>
        </p:nvSpPr>
        <p:spPr/>
        <p:txBody>
          <a:bodyPr/>
          <a:lstStyle/>
          <a:p>
            <a:fld id="{9CB9749A-B4E8-B043-A14B-56AC8BF333F5}" type="slidenum">
              <a:rPr lang="en-US" smtClean="0"/>
              <a:t>7</a:t>
            </a:fld>
            <a:endParaRPr lang="en-US"/>
          </a:p>
        </p:txBody>
      </p:sp>
    </p:spTree>
    <p:extLst>
      <p:ext uri="{BB962C8B-B14F-4D97-AF65-F5344CB8AC3E}">
        <p14:creationId xmlns:p14="http://schemas.microsoft.com/office/powerpoint/2010/main" val="1182010246"/>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CA40-529B-BA9A-977D-B33F68AAF0F7}"/>
              </a:ext>
            </a:extLst>
          </p:cNvPr>
          <p:cNvSpPr>
            <a:spLocks noGrp="1"/>
          </p:cNvSpPr>
          <p:nvPr>
            <p:ph type="title"/>
          </p:nvPr>
        </p:nvSpPr>
        <p:spPr/>
        <p:txBody>
          <a:bodyPr/>
          <a:lstStyle/>
          <a:p>
            <a:r>
              <a:rPr lang="en-US" dirty="0"/>
              <a:t>Temp Chart</a:t>
            </a:r>
          </a:p>
        </p:txBody>
      </p:sp>
      <p:graphicFrame>
        <p:nvGraphicFramePr>
          <p:cNvPr id="7" name="Content Placeholder 6">
            <a:extLst>
              <a:ext uri="{FF2B5EF4-FFF2-40B4-BE49-F238E27FC236}">
                <a16:creationId xmlns:a16="http://schemas.microsoft.com/office/drawing/2014/main" id="{109AF632-9609-2D5A-3848-611994183E29}"/>
              </a:ext>
            </a:extLst>
          </p:cNvPr>
          <p:cNvGraphicFramePr>
            <a:graphicFrameLocks noGrp="1"/>
          </p:cNvGraphicFramePr>
          <p:nvPr>
            <p:ph idx="1"/>
            <p:extLst>
              <p:ext uri="{D42A27DB-BD31-4B8C-83A1-F6EECF244321}">
                <p14:modId xmlns:p14="http://schemas.microsoft.com/office/powerpoint/2010/main" val="4109941390"/>
              </p:ext>
            </p:extLst>
          </p:nvPr>
        </p:nvGraphicFramePr>
        <p:xfrm>
          <a:off x="671945" y="1885002"/>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8" name="Date Placeholder 7">
            <a:extLst>
              <a:ext uri="{FF2B5EF4-FFF2-40B4-BE49-F238E27FC236}">
                <a16:creationId xmlns:a16="http://schemas.microsoft.com/office/drawing/2014/main" id="{61DC97E6-5015-64AB-F628-7CB78A2639B3}"/>
              </a:ext>
            </a:extLst>
          </p:cNvPr>
          <p:cNvSpPr>
            <a:spLocks noGrp="1"/>
          </p:cNvSpPr>
          <p:nvPr>
            <p:ph type="dt" sz="half" idx="10"/>
          </p:nvPr>
        </p:nvSpPr>
        <p:spPr/>
        <p:txBody>
          <a:bodyPr/>
          <a:lstStyle/>
          <a:p>
            <a:fld id="{CBB8C47B-413D-7F48-B6AC-AD04444ED8CE}" type="datetime1">
              <a:rPr lang="en-US" smtClean="0"/>
              <a:t>11/25/23</a:t>
            </a:fld>
            <a:endParaRPr lang="en-US"/>
          </a:p>
        </p:txBody>
      </p:sp>
      <p:sp>
        <p:nvSpPr>
          <p:cNvPr id="9" name="Footer Placeholder 8">
            <a:extLst>
              <a:ext uri="{FF2B5EF4-FFF2-40B4-BE49-F238E27FC236}">
                <a16:creationId xmlns:a16="http://schemas.microsoft.com/office/drawing/2014/main" id="{0A848FC1-964F-1238-D3E0-F61F9A433652}"/>
              </a:ext>
            </a:extLst>
          </p:cNvPr>
          <p:cNvSpPr>
            <a:spLocks noGrp="1"/>
          </p:cNvSpPr>
          <p:nvPr>
            <p:ph type="ftr" sz="quarter" idx="11"/>
          </p:nvPr>
        </p:nvSpPr>
        <p:spPr/>
        <p:txBody>
          <a:bodyPr/>
          <a:lstStyle/>
          <a:p>
            <a:r>
              <a:rPr lang="en-US"/>
              <a:t>Imtiyaz Baig Moghal</a:t>
            </a:r>
          </a:p>
        </p:txBody>
      </p:sp>
      <p:sp>
        <p:nvSpPr>
          <p:cNvPr id="10" name="Slide Number Placeholder 9">
            <a:extLst>
              <a:ext uri="{FF2B5EF4-FFF2-40B4-BE49-F238E27FC236}">
                <a16:creationId xmlns:a16="http://schemas.microsoft.com/office/drawing/2014/main" id="{FB503F9A-F4A6-FCE0-06F5-0A2486CB945B}"/>
              </a:ext>
            </a:extLst>
          </p:cNvPr>
          <p:cNvSpPr>
            <a:spLocks noGrp="1"/>
          </p:cNvSpPr>
          <p:nvPr>
            <p:ph type="sldNum" sz="quarter" idx="12"/>
          </p:nvPr>
        </p:nvSpPr>
        <p:spPr/>
        <p:txBody>
          <a:bodyPr/>
          <a:lstStyle/>
          <a:p>
            <a:fld id="{9CB9749A-B4E8-B043-A14B-56AC8BF333F5}" type="slidenum">
              <a:rPr lang="en-US" smtClean="0"/>
              <a:t>8</a:t>
            </a:fld>
            <a:endParaRPr lang="en-US"/>
          </a:p>
        </p:txBody>
      </p:sp>
    </p:spTree>
    <p:extLst>
      <p:ext uri="{BB962C8B-B14F-4D97-AF65-F5344CB8AC3E}">
        <p14:creationId xmlns:p14="http://schemas.microsoft.com/office/powerpoint/2010/main" val="3642818619"/>
      </p:ext>
    </p:extLst>
  </p:cSld>
  <p:clrMapOvr>
    <a:masterClrMapping/>
  </p:clrMapOvr>
  <p:transition spd="slow">
    <p:randomBar dir="vert"/>
  </p:transition>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{5C814F1C-2D59-7240-BF50-65C90F524369}tf10001057</Template>
  <TotalTime>3124</TotalTime>
  <Words>206</Words>
  <Application>Microsoft Macintosh PowerPoint</Application>
  <PresentationFormat>Widescreen</PresentationFormat>
  <Paragraphs>74</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vt:lpstr>
      <vt:lpstr>Berlin</vt:lpstr>
      <vt:lpstr>Alvor, Portugal</vt:lpstr>
      <vt:lpstr>Alvor, Portugal</vt:lpstr>
      <vt:lpstr>Key Points</vt:lpstr>
      <vt:lpstr>Mixed text types</vt:lpstr>
      <vt:lpstr>Alvor Pictures</vt:lpstr>
      <vt:lpstr>Alvor Pictures</vt:lpstr>
      <vt:lpstr>Alvor Temperature</vt:lpstr>
      <vt:lpstr>Temp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Alvor, Portugal</dc:title>
  <dc:creator>Imtiyaz Baig Moghal</dc:creator>
  <cp:lastModifiedBy>Imtiyaz Baig Moghal</cp:lastModifiedBy>
  <cp:revision>31</cp:revision>
  <dcterms:created xsi:type="dcterms:W3CDTF">2023-11-23T17:36:02Z</dcterms:created>
  <dcterms:modified xsi:type="dcterms:W3CDTF">2023-11-25T21:43:18Z</dcterms:modified>
</cp:coreProperties>
</file>